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378A3-BA66-2EA1-5B32-C216C301360D}" v="2" dt="2024-06-06T10:59:21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25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Riches" userId="a2c653c6-39b5-4a3c-8cb5-b12669e30927" providerId="ADAL" clId="{64F0C2FC-E220-4F69-BD11-2C596C532FBD}"/>
    <pc:docChg chg="custSel modSld">
      <pc:chgData name="J Riches" userId="a2c653c6-39b5-4a3c-8cb5-b12669e30927" providerId="ADAL" clId="{64F0C2FC-E220-4F69-BD11-2C596C532FBD}" dt="2024-05-08T13:11:10.277" v="4573" actId="20577"/>
      <pc:docMkLst>
        <pc:docMk/>
      </pc:docMkLst>
      <pc:sldChg chg="addSp delSp modSp mod">
        <pc:chgData name="J Riches" userId="a2c653c6-39b5-4a3c-8cb5-b12669e30927" providerId="ADAL" clId="{64F0C2FC-E220-4F69-BD11-2C596C532FBD}" dt="2024-05-08T13:11:10.277" v="4573" actId="20577"/>
        <pc:sldMkLst>
          <pc:docMk/>
          <pc:sldMk cId="633849811" sldId="256"/>
        </pc:sldMkLst>
        <pc:spChg chg="add del mod">
          <ac:chgData name="J Riches" userId="a2c653c6-39b5-4a3c-8cb5-b12669e30927" providerId="ADAL" clId="{64F0C2FC-E220-4F69-BD11-2C596C532FBD}" dt="2024-05-08T12:26:43.461" v="7" actId="478"/>
          <ac:spMkLst>
            <pc:docMk/>
            <pc:sldMk cId="633849811" sldId="256"/>
            <ac:spMk id="2" creationId="{70CBE1A4-9E94-348F-AD51-51B8F596FD4B}"/>
          </ac:spMkLst>
        </pc:spChg>
        <pc:spChg chg="add mod">
          <ac:chgData name="J Riches" userId="a2c653c6-39b5-4a3c-8cb5-b12669e30927" providerId="ADAL" clId="{64F0C2FC-E220-4F69-BD11-2C596C532FBD}" dt="2024-05-08T12:26:47.605" v="8"/>
          <ac:spMkLst>
            <pc:docMk/>
            <pc:sldMk cId="633849811" sldId="256"/>
            <ac:spMk id="3" creationId="{20904677-8850-7C15-3386-D52C534F7CF3}"/>
          </ac:spMkLst>
        </pc:spChg>
        <pc:spChg chg="mod">
          <ac:chgData name="J Riches" userId="a2c653c6-39b5-4a3c-8cb5-b12669e30927" providerId="ADAL" clId="{64F0C2FC-E220-4F69-BD11-2C596C532FBD}" dt="2024-05-08T12:26:28.963" v="4" actId="1076"/>
          <ac:spMkLst>
            <pc:docMk/>
            <pc:sldMk cId="633849811" sldId="256"/>
            <ac:spMk id="19" creationId="{87900406-028E-F6D9-E7CD-6911FD701A84}"/>
          </ac:spMkLst>
        </pc:spChg>
        <pc:spChg chg="mod">
          <ac:chgData name="J Riches" userId="a2c653c6-39b5-4a3c-8cb5-b12669e30927" providerId="ADAL" clId="{64F0C2FC-E220-4F69-BD11-2C596C532FBD}" dt="2024-05-08T12:26:21.430" v="3" actId="1076"/>
          <ac:spMkLst>
            <pc:docMk/>
            <pc:sldMk cId="633849811" sldId="256"/>
            <ac:spMk id="21" creationId="{3FF0F71D-A7DC-9451-A016-12E099AB8A1D}"/>
          </ac:spMkLst>
        </pc:spChg>
        <pc:spChg chg="mod">
          <ac:chgData name="J Riches" userId="a2c653c6-39b5-4a3c-8cb5-b12669e30927" providerId="ADAL" clId="{64F0C2FC-E220-4F69-BD11-2C596C532FBD}" dt="2024-05-08T12:26:15.764" v="2" actId="1076"/>
          <ac:spMkLst>
            <pc:docMk/>
            <pc:sldMk cId="633849811" sldId="256"/>
            <ac:spMk id="22" creationId="{63F7B1A6-19B7-6AA2-38DF-74862025262F}"/>
          </ac:spMkLst>
        </pc:spChg>
        <pc:spChg chg="mod">
          <ac:chgData name="J Riches" userId="a2c653c6-39b5-4a3c-8cb5-b12669e30927" providerId="ADAL" clId="{64F0C2FC-E220-4F69-BD11-2C596C532FBD}" dt="2024-05-08T12:26:09.983" v="1" actId="1076"/>
          <ac:spMkLst>
            <pc:docMk/>
            <pc:sldMk cId="633849811" sldId="256"/>
            <ac:spMk id="23" creationId="{EC8C69ED-428A-2DB8-24EF-FB81ACF7FD95}"/>
          </ac:spMkLst>
        </pc:spChg>
        <pc:graphicFrameChg chg="add mod modGraphic">
          <ac:chgData name="J Riches" userId="a2c653c6-39b5-4a3c-8cb5-b12669e30927" providerId="ADAL" clId="{64F0C2FC-E220-4F69-BD11-2C596C532FBD}" dt="2024-05-08T12:57:38.040" v="3046" actId="20577"/>
          <ac:graphicFrameMkLst>
            <pc:docMk/>
            <pc:sldMk cId="633849811" sldId="256"/>
            <ac:graphicFrameMk id="7" creationId="{4D8EB3A3-EC9A-E40A-26B4-396D1965FCC9}"/>
          </ac:graphicFrameMkLst>
        </pc:graphicFrameChg>
        <pc:graphicFrameChg chg="add mod modGraphic">
          <ac:chgData name="J Riches" userId="a2c653c6-39b5-4a3c-8cb5-b12669e30927" providerId="ADAL" clId="{64F0C2FC-E220-4F69-BD11-2C596C532FBD}" dt="2024-05-08T13:04:38.274" v="3749" actId="20577"/>
          <ac:graphicFrameMkLst>
            <pc:docMk/>
            <pc:sldMk cId="633849811" sldId="256"/>
            <ac:graphicFrameMk id="8" creationId="{515B95E8-A3FD-816C-C734-4906953CAA6C}"/>
          </ac:graphicFrameMkLst>
        </pc:graphicFrameChg>
        <pc:graphicFrameChg chg="add mod modGraphic">
          <ac:chgData name="J Riches" userId="a2c653c6-39b5-4a3c-8cb5-b12669e30927" providerId="ADAL" clId="{64F0C2FC-E220-4F69-BD11-2C596C532FBD}" dt="2024-05-08T13:01:21.356" v="3385" actId="20577"/>
          <ac:graphicFrameMkLst>
            <pc:docMk/>
            <pc:sldMk cId="633849811" sldId="256"/>
            <ac:graphicFrameMk id="9" creationId="{DE26AD1B-4C06-D0D8-A299-FB9AA6C75A2B}"/>
          </ac:graphicFrameMkLst>
        </pc:graphicFrameChg>
        <pc:graphicFrameChg chg="add mod modGraphic">
          <ac:chgData name="J Riches" userId="a2c653c6-39b5-4a3c-8cb5-b12669e30927" providerId="ADAL" clId="{64F0C2FC-E220-4F69-BD11-2C596C532FBD}" dt="2024-05-08T13:07:34.841" v="4120" actId="20577"/>
          <ac:graphicFrameMkLst>
            <pc:docMk/>
            <pc:sldMk cId="633849811" sldId="256"/>
            <ac:graphicFrameMk id="10" creationId="{DC570A46-A095-1B1F-56EA-9B7D2B18B813}"/>
          </ac:graphicFrameMkLst>
        </pc:graphicFrameChg>
        <pc:graphicFrameChg chg="mod modGraphic">
          <ac:chgData name="J Riches" userId="a2c653c6-39b5-4a3c-8cb5-b12669e30927" providerId="ADAL" clId="{64F0C2FC-E220-4F69-BD11-2C596C532FBD}" dt="2024-05-08T12:54:13.537" v="2628" actId="20577"/>
          <ac:graphicFrameMkLst>
            <pc:docMk/>
            <pc:sldMk cId="633849811" sldId="256"/>
            <ac:graphicFrameMk id="16" creationId="{2BB9632E-9AD7-E8DA-9B4D-27AF7EFFD8AC}"/>
          </ac:graphicFrameMkLst>
        </pc:graphicFrameChg>
        <pc:graphicFrameChg chg="add mod modGraphic">
          <ac:chgData name="J Riches" userId="a2c653c6-39b5-4a3c-8cb5-b12669e30927" providerId="ADAL" clId="{64F0C2FC-E220-4F69-BD11-2C596C532FBD}" dt="2024-05-08T13:11:10.277" v="4573" actId="20577"/>
          <ac:graphicFrameMkLst>
            <pc:docMk/>
            <pc:sldMk cId="633849811" sldId="256"/>
            <ac:graphicFrameMk id="24" creationId="{19322CA3-DB24-CE33-4003-35E0843E343E}"/>
          </ac:graphicFrameMkLst>
        </pc:graphicFrameChg>
      </pc:sldChg>
    </pc:docChg>
  </pc:docChgLst>
  <pc:docChgLst>
    <pc:chgData name="Craig Hayes" userId="S::craig.hayes@newquayprimary.net::c2b9f35d-cb38-4442-9d84-2bd7941634b0" providerId="AD" clId="Web-{D7B378A3-BA66-2EA1-5B32-C216C301360D}"/>
    <pc:docChg chg="modSld">
      <pc:chgData name="Craig Hayes" userId="S::craig.hayes@newquayprimary.net::c2b9f35d-cb38-4442-9d84-2bd7941634b0" providerId="AD" clId="Web-{D7B378A3-BA66-2EA1-5B32-C216C301360D}" dt="2024-06-06T10:59:21.199" v="1"/>
      <pc:docMkLst>
        <pc:docMk/>
      </pc:docMkLst>
      <pc:sldChg chg="modSp">
        <pc:chgData name="Craig Hayes" userId="S::craig.hayes@newquayprimary.net::c2b9f35d-cb38-4442-9d84-2bd7941634b0" providerId="AD" clId="Web-{D7B378A3-BA66-2EA1-5B32-C216C301360D}" dt="2024-06-06T10:59:21.199" v="1"/>
        <pc:sldMkLst>
          <pc:docMk/>
          <pc:sldMk cId="633849811" sldId="256"/>
        </pc:sldMkLst>
        <pc:graphicFrameChg chg="modGraphic">
          <ac:chgData name="Craig Hayes" userId="S::craig.hayes@newquayprimary.net::c2b9f35d-cb38-4442-9d84-2bd7941634b0" providerId="AD" clId="Web-{D7B378A3-BA66-2EA1-5B32-C216C301360D}" dt="2024-06-06T10:59:21.199" v="1"/>
          <ac:graphicFrameMkLst>
            <pc:docMk/>
            <pc:sldMk cId="633849811" sldId="256"/>
            <ac:graphicFrameMk id="24" creationId="{19322CA3-DB24-CE33-4003-35E0843E343E}"/>
          </ac:graphicFrameMkLst>
        </pc:graphicFrameChg>
      </pc:sldChg>
    </pc:docChg>
  </pc:docChgLst>
  <pc:docChgLst>
    <pc:chgData name="J Riches" userId="S::jriches@nja.celtrust.org::a2c653c6-39b5-4a3c-8cb5-b12669e30927" providerId="AD" clId="Web-{EACD1FBF-2028-1319-2EC1-0AC4015CC8F4}"/>
    <pc:docChg chg="modSld">
      <pc:chgData name="J Riches" userId="S::jriches@nja.celtrust.org::a2c653c6-39b5-4a3c-8cb5-b12669e30927" providerId="AD" clId="Web-{EACD1FBF-2028-1319-2EC1-0AC4015CC8F4}" dt="2024-05-08T12:16:06.674" v="336"/>
      <pc:docMkLst>
        <pc:docMk/>
      </pc:docMkLst>
      <pc:sldChg chg="modSp">
        <pc:chgData name="J Riches" userId="S::jriches@nja.celtrust.org::a2c653c6-39b5-4a3c-8cb5-b12669e30927" providerId="AD" clId="Web-{EACD1FBF-2028-1319-2EC1-0AC4015CC8F4}" dt="2024-05-08T12:16:06.674" v="336"/>
        <pc:sldMkLst>
          <pc:docMk/>
          <pc:sldMk cId="633849811" sldId="256"/>
        </pc:sldMkLst>
        <pc:spChg chg="mod">
          <ac:chgData name="J Riches" userId="S::jriches@nja.celtrust.org::a2c653c6-39b5-4a3c-8cb5-b12669e30927" providerId="AD" clId="Web-{EACD1FBF-2028-1319-2EC1-0AC4015CC8F4}" dt="2024-05-08T12:12:17.543" v="0" actId="1076"/>
          <ac:spMkLst>
            <pc:docMk/>
            <pc:sldMk cId="633849811" sldId="256"/>
            <ac:spMk id="18" creationId="{96B84D0B-7D2A-8A22-CD2B-C4E7E8D0EBA5}"/>
          </ac:spMkLst>
        </pc:spChg>
        <pc:graphicFrameChg chg="mod modGraphic">
          <ac:chgData name="J Riches" userId="S::jriches@nja.celtrust.org::a2c653c6-39b5-4a3c-8cb5-b12669e30927" providerId="AD" clId="Web-{EACD1FBF-2028-1319-2EC1-0AC4015CC8F4}" dt="2024-05-08T12:16:06.674" v="336"/>
          <ac:graphicFrameMkLst>
            <pc:docMk/>
            <pc:sldMk cId="633849811" sldId="256"/>
            <ac:graphicFrameMk id="16" creationId="{2BB9632E-9AD7-E8DA-9B4D-27AF7EFFD8A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0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76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7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8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2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2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7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8657-D015-4F2B-B8F3-ED0306E7623C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415D-BF31-4730-8BDA-5B05027D2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00BE0E1-D81A-6962-55A4-A2D90E68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801600" cy="579438"/>
          </a:xfrm>
          <a:prstGeom prst="rect">
            <a:avLst/>
          </a:prstGeom>
          <a:solidFill>
            <a:srgbClr val="FFE40E"/>
          </a:solidFill>
          <a:ln w="25400" algn="ctr">
            <a:solidFill>
              <a:srgbClr val="FFE4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2086F06-C2F6-B666-B14C-71A067F0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81"/>
            <a:ext cx="5111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3E8804-AA21-A00C-84D7-FB84CE0F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425" y="53181"/>
            <a:ext cx="5111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4EDE4DA3-60AC-CA73-8D2E-8AC5015A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0"/>
            <a:ext cx="12646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 Black" panose="02000503040000020004" pitchFamily="2" charset="0"/>
              </a:rPr>
              <a:t>Concept Map—</a:t>
            </a:r>
            <a:r>
              <a:rPr lang="en-GB" altLang="en-US" sz="3600" b="1" dirty="0">
                <a:solidFill>
                  <a:srgbClr val="000000"/>
                </a:solidFill>
                <a:latin typeface="Congenial Black" panose="02000503040000020004" pitchFamily="2" charset="0"/>
              </a:rPr>
              <a:t> Computing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07FBA40-F6C7-BF39-C1A9-11475A01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2" y="706020"/>
            <a:ext cx="12061825" cy="1268413"/>
          </a:xfrm>
          <a:prstGeom prst="rightArrow">
            <a:avLst>
              <a:gd name="adj1" fmla="val 100000"/>
              <a:gd name="adj2" fmla="val 100135"/>
            </a:avLst>
          </a:prstGeom>
          <a:solidFill>
            <a:srgbClr val="CACACA"/>
          </a:solidFill>
          <a:ln w="76200" algn="ctr">
            <a:solidFill>
              <a:srgbClr val="FFE4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30877A40-B6EA-08C7-8889-379CB33D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3" y="2203833"/>
            <a:ext cx="12061825" cy="1268413"/>
          </a:xfrm>
          <a:prstGeom prst="rightArrow">
            <a:avLst>
              <a:gd name="adj1" fmla="val 100000"/>
              <a:gd name="adj2" fmla="val 100135"/>
            </a:avLst>
          </a:prstGeom>
          <a:solidFill>
            <a:srgbClr val="CACACA"/>
          </a:solidFill>
          <a:ln w="76200" algn="ctr">
            <a:solidFill>
              <a:srgbClr val="FFE4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F49F04C4-268A-7F76-3FF7-2C3E3A68C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4" y="3786167"/>
            <a:ext cx="12061825" cy="1268413"/>
          </a:xfrm>
          <a:prstGeom prst="rightArrow">
            <a:avLst>
              <a:gd name="adj1" fmla="val 100000"/>
              <a:gd name="adj2" fmla="val 100135"/>
            </a:avLst>
          </a:prstGeom>
          <a:solidFill>
            <a:srgbClr val="CACACA"/>
          </a:solidFill>
          <a:ln w="76200" algn="ctr">
            <a:solidFill>
              <a:srgbClr val="FFE4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094840CB-4DFB-6DAA-EA05-D44940081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4" y="5283980"/>
            <a:ext cx="12061825" cy="1268413"/>
          </a:xfrm>
          <a:prstGeom prst="rightArrow">
            <a:avLst>
              <a:gd name="adj1" fmla="val 100000"/>
              <a:gd name="adj2" fmla="val 100135"/>
            </a:avLst>
          </a:prstGeom>
          <a:solidFill>
            <a:srgbClr val="CACACA"/>
          </a:solidFill>
          <a:ln w="76200" algn="ctr">
            <a:solidFill>
              <a:srgbClr val="FFE4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7488F499-6AD4-62C8-A236-A45FB74C7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4" y="6781793"/>
            <a:ext cx="12061825" cy="1268413"/>
          </a:xfrm>
          <a:prstGeom prst="rightArrow">
            <a:avLst>
              <a:gd name="adj1" fmla="val 100000"/>
              <a:gd name="adj2" fmla="val 100135"/>
            </a:avLst>
          </a:prstGeom>
          <a:solidFill>
            <a:srgbClr val="CACACA"/>
          </a:solidFill>
          <a:ln w="76200" algn="ctr">
            <a:solidFill>
              <a:srgbClr val="FFE4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7E11977-4008-4F00-7337-CD8440A4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8279606"/>
            <a:ext cx="12061825" cy="1268413"/>
          </a:xfrm>
          <a:prstGeom prst="rightArrow">
            <a:avLst>
              <a:gd name="adj1" fmla="val 100000"/>
              <a:gd name="adj2" fmla="val 100135"/>
            </a:avLst>
          </a:prstGeom>
          <a:solidFill>
            <a:srgbClr val="CACACA"/>
          </a:solidFill>
          <a:ln w="76200" algn="ctr">
            <a:solidFill>
              <a:srgbClr val="FFE40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BB9632E-9AD7-E8DA-9B4D-27AF7EFF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26961"/>
              </p:ext>
            </p:extLst>
          </p:nvPr>
        </p:nvGraphicFramePr>
        <p:xfrm>
          <a:off x="511175" y="439935"/>
          <a:ext cx="11042648" cy="2145638"/>
        </p:xfrm>
        <a:graphic>
          <a:graphicData uri="http://schemas.openxmlformats.org/drawingml/2006/table">
            <a:tbl>
              <a:tblPr/>
              <a:tblGrid>
                <a:gridCol w="2760662">
                  <a:extLst>
                    <a:ext uri="{9D8B030D-6E8A-4147-A177-3AD203B41FA5}">
                      <a16:colId xmlns:a16="http://schemas.microsoft.com/office/drawing/2014/main" val="4242828065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08628003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3493350916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1328881587"/>
                    </a:ext>
                  </a:extLst>
                </a:gridCol>
              </a:tblGrid>
              <a:tr h="1544744">
                <a:tc>
                  <a:txBody>
                    <a:bodyPr/>
                    <a:lstStyle/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3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What is a digital and non-digital device.</a:t>
                      </a:r>
                      <a:endParaRPr lang="en-US" dirty="0"/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What is an input, process and output.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digital devices are connected to form simple networks, including WAPs and switches.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/>
                    </a:p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4 we will learn… 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The internet is a network of networks.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The WWW is part of the internet.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Evaluate online content for accuracy and honesty.</a:t>
                      </a:r>
                      <a:endParaRPr lang="en-US" sz="9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5 we will learn… 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information is transferred between systems and devices.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find information on the WWW.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search engines work.</a:t>
                      </a:r>
                      <a:endParaRPr lang="en-US" sz="9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6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data is transferred over the internet.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the internet facilitates communication and collaboration.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communicate responsibly considering what should and should not be shared on the internet.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9114"/>
                  </a:ext>
                </a:extLst>
              </a:tr>
            </a:tbl>
          </a:graphicData>
        </a:graphic>
      </p:graphicFrame>
      <p:sp>
        <p:nvSpPr>
          <p:cNvPr id="17" name="Control 7">
            <a:extLst>
              <a:ext uri="{FF2B5EF4-FFF2-40B4-BE49-F238E27FC236}">
                <a16:creationId xmlns:a16="http://schemas.microsoft.com/office/drawing/2014/main" id="{E01C097E-9B30-BB45-8359-35A2E2F51DA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119313" y="5286375"/>
            <a:ext cx="12752387" cy="1784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B84D0B-7D2A-8A22-CD2B-C4E7E8D0EBA5}"/>
              </a:ext>
            </a:extLst>
          </p:cNvPr>
          <p:cNvSpPr txBox="1"/>
          <p:nvPr/>
        </p:nvSpPr>
        <p:spPr>
          <a:xfrm>
            <a:off x="-2798447" y="1230359"/>
            <a:ext cx="336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Computing systems and Networks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900406-028E-F6D9-E7CD-6911FD701A84}"/>
              </a:ext>
            </a:extLst>
          </p:cNvPr>
          <p:cNvSpPr txBox="1"/>
          <p:nvPr/>
        </p:nvSpPr>
        <p:spPr>
          <a:xfrm>
            <a:off x="-2376291" y="4355959"/>
            <a:ext cx="18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Creating Media A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4B5E7-1524-5667-1929-DE0BD24A82D1}"/>
              </a:ext>
            </a:extLst>
          </p:cNvPr>
          <p:cNvSpPr txBox="1"/>
          <p:nvPr/>
        </p:nvSpPr>
        <p:spPr>
          <a:xfrm>
            <a:off x="-2743071" y="2766985"/>
            <a:ext cx="21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and Information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F0F71D-A7DC-9451-A016-12E099AB8A1D}"/>
              </a:ext>
            </a:extLst>
          </p:cNvPr>
          <p:cNvSpPr txBox="1"/>
          <p:nvPr/>
        </p:nvSpPr>
        <p:spPr>
          <a:xfrm>
            <a:off x="-2348860" y="5806576"/>
            <a:ext cx="17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Creating Media B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7B1A6-19B7-6AA2-38DF-74862025262F}"/>
              </a:ext>
            </a:extLst>
          </p:cNvPr>
          <p:cNvSpPr txBox="1"/>
          <p:nvPr/>
        </p:nvSpPr>
        <p:spPr>
          <a:xfrm>
            <a:off x="-2185226" y="7377186"/>
            <a:ext cx="16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A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C69ED-428A-2DB8-24EF-FB81ACF7FD95}"/>
              </a:ext>
            </a:extLst>
          </p:cNvPr>
          <p:cNvSpPr txBox="1"/>
          <p:nvPr/>
        </p:nvSpPr>
        <p:spPr>
          <a:xfrm>
            <a:off x="-2129588" y="8913812"/>
            <a:ext cx="162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Programming B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8EB3A3-EC9A-E40A-26B4-396D1965F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16875"/>
              </p:ext>
            </p:extLst>
          </p:nvPr>
        </p:nvGraphicFramePr>
        <p:xfrm>
          <a:off x="600439" y="1974433"/>
          <a:ext cx="11042648" cy="2294546"/>
        </p:xfrm>
        <a:graphic>
          <a:graphicData uri="http://schemas.openxmlformats.org/drawingml/2006/table">
            <a:tbl>
              <a:tblPr/>
              <a:tblGrid>
                <a:gridCol w="2760662">
                  <a:extLst>
                    <a:ext uri="{9D8B030D-6E8A-4147-A177-3AD203B41FA5}">
                      <a16:colId xmlns:a16="http://schemas.microsoft.com/office/drawing/2014/main" val="4242828065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08628003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3493350916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1328881587"/>
                    </a:ext>
                  </a:extLst>
                </a:gridCol>
              </a:tblGrid>
              <a:tr h="1544744">
                <a:tc>
                  <a:txBody>
                    <a:bodyPr/>
                    <a:lstStyle/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3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What a branching database is.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Create a branching database using yes/no questions.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To create physical and on-screen branching databases and test them.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Consider real world applications for branching databases.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/>
                    </a:p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4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and why data is collected over time.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collect and access data over time.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sensors to collect data which is </a:t>
                      </a:r>
                      <a:r>
                        <a:rPr lang="en-US" sz="9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analysed</a:t>
                      </a: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reviewed.</a:t>
                      </a: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5 we will learn… 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flat-file databases organize information.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create graphs and charts from own data.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Use a live database to answer a question and present their work.</a:t>
                      </a:r>
                      <a:endParaRPr lang="en-US" sz="9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6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organize data in a spreadsheet.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use formulas to calculate data.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use multiple formulas across a range of cells.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create charts and evaluate results.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911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5B95E8-A3FD-816C-C734-4906953CA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0900"/>
              </p:ext>
            </p:extLst>
          </p:nvPr>
        </p:nvGraphicFramePr>
        <p:xfrm>
          <a:off x="511175" y="3597241"/>
          <a:ext cx="11042648" cy="2069438"/>
        </p:xfrm>
        <a:graphic>
          <a:graphicData uri="http://schemas.openxmlformats.org/drawingml/2006/table">
            <a:tbl>
              <a:tblPr/>
              <a:tblGrid>
                <a:gridCol w="2760662">
                  <a:extLst>
                    <a:ext uri="{9D8B030D-6E8A-4147-A177-3AD203B41FA5}">
                      <a16:colId xmlns:a16="http://schemas.microsoft.com/office/drawing/2014/main" val="4242828065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08628003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3493350916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1328881587"/>
                    </a:ext>
                  </a:extLst>
                </a:gridCol>
              </a:tblGrid>
              <a:tr h="1544744">
                <a:tc>
                  <a:txBody>
                    <a:bodyPr/>
                    <a:lstStyle/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3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To use a range of techniques to create stop frame animation.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We will create a story animation and add additional media such as sound and text.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/>
                    </a:p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4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use digital devices to work with sound digitally.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Create a Podcast using multiple tracks and open and save digital audio files..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5 we will learn… 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to create vector drawings.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to layer objects using duplication to create more complex pieces of work.</a:t>
                      </a: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6 we will learn… 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work within a 3D space to create 3D models.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create a hollow objects.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combine multiple objects to create a model of a desk tidy.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plan, develop and evaluate their own 3D model building.</a:t>
                      </a:r>
                      <a:endParaRPr lang="en-US" sz="9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91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26AD1B-4C06-D0D8-A299-FB9AA6C75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95816"/>
              </p:ext>
            </p:extLst>
          </p:nvPr>
        </p:nvGraphicFramePr>
        <p:xfrm>
          <a:off x="555807" y="5054580"/>
          <a:ext cx="11042648" cy="2203741"/>
        </p:xfrm>
        <a:graphic>
          <a:graphicData uri="http://schemas.openxmlformats.org/drawingml/2006/table">
            <a:tbl>
              <a:tblPr/>
              <a:tblGrid>
                <a:gridCol w="2760662">
                  <a:extLst>
                    <a:ext uri="{9D8B030D-6E8A-4147-A177-3AD203B41FA5}">
                      <a16:colId xmlns:a16="http://schemas.microsoft.com/office/drawing/2014/main" val="4242828065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08628003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3493350916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1328881587"/>
                    </a:ext>
                  </a:extLst>
                </a:gridCol>
              </a:tblGrid>
              <a:tr h="1544744">
                <a:tc>
                  <a:txBody>
                    <a:bodyPr/>
                    <a:lstStyle/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3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What is ‘text’ and ‘images’.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Use desktop publishing software to consider font size, </a:t>
                      </a:r>
                      <a:r>
                        <a:rPr lang="en-US" sz="7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colour</a:t>
                      </a: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and type to edit documents.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Learn what ‘templates’, ‘orientation’ and ‘placeholders’ mean.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create their own magazine cover.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/>
                    </a:p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4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digital images can be changed and edited, reused and resaved. 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consider the impact that editing images can have and evaluate changes made.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5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create short videos.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capture, edit and manipulate video.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reflect and assess progress in video production.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6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Why websites are created and their different uses.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design and evaluate their own simple website.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The importance of fair use media, copyright and navigation paths.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911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570A46-A095-1B1F-56EA-9B7D2B18B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94695"/>
              </p:ext>
            </p:extLst>
          </p:nvPr>
        </p:nvGraphicFramePr>
        <p:xfrm>
          <a:off x="533402" y="6595301"/>
          <a:ext cx="11042648" cy="2145638"/>
        </p:xfrm>
        <a:graphic>
          <a:graphicData uri="http://schemas.openxmlformats.org/drawingml/2006/table">
            <a:tbl>
              <a:tblPr/>
              <a:tblGrid>
                <a:gridCol w="2760662">
                  <a:extLst>
                    <a:ext uri="{9D8B030D-6E8A-4147-A177-3AD203B41FA5}">
                      <a16:colId xmlns:a16="http://schemas.microsoft.com/office/drawing/2014/main" val="4242828065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08628003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3493350916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1328881587"/>
                    </a:ext>
                  </a:extLst>
                </a:gridCol>
              </a:tblGrid>
              <a:tr h="1544744">
                <a:tc>
                  <a:txBody>
                    <a:bodyPr/>
                    <a:lstStyle/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3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use block coding using Scratch.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use different coding blocks to sequence motion, sounds and events.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apply stages of program design.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/>
                    </a:p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4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use repetition and loops to plan, modify and test commands that create shapes and patterns. 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use text-based programming language.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5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program physical components using Crumble controllers, LED’s and motors.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use existing block coding knowledge in a new programming space.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6 we will learn… 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explore variables in programmable games.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create a scoreboard and then modify and create their own game using variables in Scratch.</a:t>
                      </a:r>
                      <a:endParaRPr lang="en-US" sz="9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911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9322CA3-DB24-CE33-4003-35E0843E3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03370"/>
              </p:ext>
            </p:extLst>
          </p:nvPr>
        </p:nvGraphicFramePr>
        <p:xfrm>
          <a:off x="600439" y="8134727"/>
          <a:ext cx="11042648" cy="1928151"/>
        </p:xfrm>
        <a:graphic>
          <a:graphicData uri="http://schemas.openxmlformats.org/drawingml/2006/table">
            <a:tbl>
              <a:tblPr/>
              <a:tblGrid>
                <a:gridCol w="2760662">
                  <a:extLst>
                    <a:ext uri="{9D8B030D-6E8A-4147-A177-3AD203B41FA5}">
                      <a16:colId xmlns:a16="http://schemas.microsoft.com/office/drawing/2014/main" val="4242828065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08628003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3493350916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1328881587"/>
                    </a:ext>
                  </a:extLst>
                </a:gridCol>
              </a:tblGrid>
              <a:tr h="1544744">
                <a:tc>
                  <a:txBody>
                    <a:bodyPr/>
                    <a:lstStyle/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3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The links between events and actions in Scratch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change sprite sizes and move them around a maze.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design and build their own maze tracing program.</a:t>
                      </a:r>
                    </a:p>
                    <a:p>
                      <a:pPr marR="9525" lvl="0" indent="0" algn="ctr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dirty="0"/>
                    </a:p>
                    <a:p>
                      <a:pPr marR="952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4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use block-based coding to explore repetition.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The difference between count-controlled loops and infinite loops.</a:t>
                      </a:r>
                    </a:p>
                    <a:p>
                      <a:pPr marR="5715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 design and create their own game using repetition.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In Year 5 we will learn…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use ‘If… Then… Else’ blocks to select different outcomes depending on whether a condition is true or false.</a:t>
                      </a:r>
                    </a:p>
                    <a:p>
                      <a:pPr marR="666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How to use existing programming knowledge to create a quiz.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 Year 6 we will learn… 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uses a physical device to sense movement.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code a </a:t>
                      </a:r>
                      <a:r>
                        <a:rPr lang="en-US" sz="10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Micro:Bit</a:t>
                      </a: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as a step counter using existing programming knowledge.</a:t>
                      </a:r>
                    </a:p>
                    <a:p>
                      <a:pPr marR="28575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How to apply block coding knowledge in a new programming space.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73" marR="31673" marT="31673" marB="316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7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4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E1834C87F4A4CAD0514D969689C61" ma:contentTypeVersion="15" ma:contentTypeDescription="Create a new document." ma:contentTypeScope="" ma:versionID="4c4a1a14bc069b9cafd71254aa03eb61">
  <xsd:schema xmlns:xsd="http://www.w3.org/2001/XMLSchema" xmlns:xs="http://www.w3.org/2001/XMLSchema" xmlns:p="http://schemas.microsoft.com/office/2006/metadata/properties" xmlns:ns2="afafb7da-1630-466f-b8ac-5f9079687ced" xmlns:ns3="32d4b3c8-3173-4db6-a6df-2ee81da65936" targetNamespace="http://schemas.microsoft.com/office/2006/metadata/properties" ma:root="true" ma:fieldsID="f799cdbd5efe4e7f48adfe504a63c9ea" ns2:_="" ns3:_="">
    <xsd:import namespace="afafb7da-1630-466f-b8ac-5f9079687ced"/>
    <xsd:import namespace="32d4b3c8-3173-4db6-a6df-2ee81da659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fb7da-1630-466f-b8ac-5f9079687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67f9f99-a614-4fe7-aeb1-3aadb74ac6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4b3c8-3173-4db6-a6df-2ee81da6593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51452af-cac6-4480-b729-151fb3a2ac25}" ma:internalName="TaxCatchAll" ma:showField="CatchAllData" ma:web="32d4b3c8-3173-4db6-a6df-2ee81da65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afb7da-1630-466f-b8ac-5f9079687ced">
      <Terms xmlns="http://schemas.microsoft.com/office/infopath/2007/PartnerControls"/>
    </lcf76f155ced4ddcb4097134ff3c332f>
    <TaxCatchAll xmlns="32d4b3c8-3173-4db6-a6df-2ee81da659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2310E-59F5-4BEC-AF13-9EFCB74AF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fb7da-1630-466f-b8ac-5f9079687ced"/>
    <ds:schemaRef ds:uri="32d4b3c8-3173-4db6-a6df-2ee81da659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BB8960-6C68-486B-AB98-1D71B86F6F4E}">
  <ds:schemaRefs>
    <ds:schemaRef ds:uri="http://schemas.microsoft.com/office/2006/metadata/properties"/>
    <ds:schemaRef ds:uri="http://schemas.microsoft.com/office/infopath/2007/PartnerControls"/>
    <ds:schemaRef ds:uri="afafb7da-1630-466f-b8ac-5f9079687ced"/>
    <ds:schemaRef ds:uri="32d4b3c8-3173-4db6-a6df-2ee81da65936"/>
  </ds:schemaRefs>
</ds:datastoreItem>
</file>

<file path=customXml/itemProps3.xml><?xml version="1.0" encoding="utf-8"?>
<ds:datastoreItem xmlns:ds="http://schemas.openxmlformats.org/officeDocument/2006/customXml" ds:itemID="{AF204836-F637-474B-A6EF-0E8FBF5D7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</TotalTime>
  <Words>910</Words>
  <Application>Microsoft Office PowerPoint</Application>
  <PresentationFormat>A3 Paper (297x420 mm)</PresentationFormat>
  <Paragraphs>105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Riches</dc:creator>
  <cp:lastModifiedBy>J Riches</cp:lastModifiedBy>
  <cp:revision>45</cp:revision>
  <dcterms:created xsi:type="dcterms:W3CDTF">2024-01-30T21:36:11Z</dcterms:created>
  <dcterms:modified xsi:type="dcterms:W3CDTF">2024-06-06T10:59:24Z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0x010100A4DE1834C87F4A4CAD0514D969689C61</vt:lpwstr>
  </property>
  <property fmtid="{D5CDD505-2E9C-101B-9397-08002B2CF9AE}" pid="3" name="MediaServiceImageTags">
    <vt:lpwstr/>
  </property>
</Properties>
</file>